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fntdata" ContentType="application/x-fontdata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74"/>
    <p:sldId id="257" r:id="rId75"/>
    <p:sldId id="258" r:id="rId76"/>
    <p:sldId id="259" r:id="rId77"/>
    <p:sldId id="260" r:id="rId78"/>
    <p:sldId id="261" r:id="rId79"/>
    <p:sldId id="262" r:id="rId80"/>
    <p:sldId id="263" r:id="rId81"/>
    <p:sldId id="264" r:id="rId82"/>
    <p:sldId id="265" r:id="rId83"/>
    <p:sldId id="266" r:id="rId84"/>
    <p:sldId id="267" r:id="rId85"/>
    <p:sldId id="268" r:id="rId86"/>
    <p:sldId id="269" r:id="rId87"/>
    <p:sldId id="270" r:id="rId88"/>
    <p:sldId id="271" r:id="rId89"/>
    <p:sldId id="272" r:id="rId90"/>
    <p:sldId id="273" r:id="rId91"/>
    <p:sldId id="274" r:id="rId92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Roboto Slab Regular" charset="1" panose="00000000000000000000"/>
      <p:regular r:id="rId12"/>
    </p:embeddedFont>
    <p:embeddedFont>
      <p:font typeface="Roboto Slab Regular Bold" charset="1" panose="00000000000000000000"/>
      <p:regular r:id="rId13"/>
    </p:embeddedFont>
    <p:embeddedFont>
      <p:font typeface="Muli Regular" charset="1" panose="00000500000000000000"/>
      <p:regular r:id="rId14"/>
    </p:embeddedFont>
    <p:embeddedFont>
      <p:font typeface="Muli Regular Bold" charset="1" panose="00000700000000000000"/>
      <p:regular r:id="rId15"/>
    </p:embeddedFont>
    <p:embeddedFont>
      <p:font typeface="Muli Regular Italics" charset="1" panose="00000500000000000000"/>
      <p:regular r:id="rId16"/>
    </p:embeddedFont>
    <p:embeddedFont>
      <p:font typeface="Muli Regular Bold Italics" charset="1" panose="00000700000000000000"/>
      <p:regular r:id="rId17"/>
    </p:embeddedFont>
    <p:embeddedFont>
      <p:font typeface="Roboto Slab" charset="1" panose="00000000000000000000"/>
      <p:regular r:id="rId18"/>
    </p:embeddedFont>
    <p:embeddedFont>
      <p:font typeface="Roboto Slab Bold" charset="1" panose="00000000000000000000"/>
      <p:regular r:id="rId19"/>
    </p:embeddedFont>
    <p:embeddedFont>
      <p:font typeface="Roboto Slab Thin" charset="1" panose="00000000000000000000"/>
      <p:regular r:id="rId20"/>
    </p:embeddedFont>
    <p:embeddedFont>
      <p:font typeface="Roboto Slab Light" charset="1" panose="00000000000000000000"/>
      <p:regular r:id="rId21"/>
    </p:embeddedFont>
    <p:embeddedFont>
      <p:font typeface="Open Sans 2" charset="1" panose="020B0606030504020204"/>
      <p:regular r:id="rId22"/>
    </p:embeddedFont>
    <p:embeddedFont>
      <p:font typeface="Open Sans 2 Bold" charset="1" panose="020B0806030504020204"/>
      <p:regular r:id="rId23"/>
    </p:embeddedFont>
    <p:embeddedFont>
      <p:font typeface="Open Sans 2 Italics" charset="1" panose="020B0606030504020204"/>
      <p:regular r:id="rId24"/>
    </p:embeddedFont>
    <p:embeddedFont>
      <p:font typeface="Open Sans 2 Bold Italics" charset="1" panose="020B0806030504020204"/>
      <p:regular r:id="rId25"/>
    </p:embeddedFont>
    <p:embeddedFont>
      <p:font typeface="Open Sans 2 Light" charset="1" panose="020B0306030504020204"/>
      <p:regular r:id="rId26"/>
    </p:embeddedFont>
    <p:embeddedFont>
      <p:font typeface="Open Sans 2 Light Italics" charset="1" panose="020B0306030504020204"/>
      <p:regular r:id="rId27"/>
    </p:embeddedFont>
    <p:embeddedFont>
      <p:font typeface="Open Sans 2 Ultra-Bold" charset="1" panose="00000000000000000000"/>
      <p:regular r:id="rId28"/>
    </p:embeddedFont>
    <p:embeddedFont>
      <p:font typeface="Open Sans 2 Ultra-Bold Italics" charset="1" panose="00000000000000000000"/>
      <p:regular r:id="rId29"/>
    </p:embeddedFont>
    <p:embeddedFont>
      <p:font typeface="Open Sans 1" charset="1" panose="00000000000000000000"/>
      <p:regular r:id="rId30"/>
    </p:embeddedFont>
    <p:embeddedFont>
      <p:font typeface="Open Sans 1 Bold" charset="1" panose="00000000000000000000"/>
      <p:regular r:id="rId31"/>
    </p:embeddedFont>
    <p:embeddedFont>
      <p:font typeface="Open Sans 1 Italics" charset="1" panose="00000000000000000000"/>
      <p:regular r:id="rId32"/>
    </p:embeddedFont>
    <p:embeddedFont>
      <p:font typeface="Open Sans 1 Bold Italics" charset="1" panose="00000000000000000000"/>
      <p:regular r:id="rId33"/>
    </p:embeddedFont>
    <p:embeddedFont>
      <p:font typeface="Open Sans 1 Light" charset="1" panose="00000000000000000000"/>
      <p:regular r:id="rId34"/>
    </p:embeddedFont>
    <p:embeddedFont>
      <p:font typeface="Open Sans 1 Light Italics" charset="1" panose="00000000000000000000"/>
      <p:regular r:id="rId35"/>
    </p:embeddedFont>
    <p:embeddedFont>
      <p:font typeface="Open Sans 1 Medium" charset="1" panose="00000000000000000000"/>
      <p:regular r:id="rId36"/>
    </p:embeddedFont>
    <p:embeddedFont>
      <p:font typeface="Open Sans 1 Medium Italics" charset="1" panose="00000000000000000000"/>
      <p:regular r:id="rId37"/>
    </p:embeddedFont>
    <p:embeddedFont>
      <p:font typeface="Open Sans 1 Semi-Bold" charset="1" panose="00000000000000000000"/>
      <p:regular r:id="rId38"/>
    </p:embeddedFont>
    <p:embeddedFont>
      <p:font typeface="Open Sans 1 Semi-Bold Italics" charset="1" panose="00000000000000000000"/>
      <p:regular r:id="rId39"/>
    </p:embeddedFont>
    <p:embeddedFont>
      <p:font typeface="Open Sans 1 Ultra-Bold" charset="1" panose="00000000000000000000"/>
      <p:regular r:id="rId40"/>
    </p:embeddedFont>
    <p:embeddedFont>
      <p:font typeface="Open Sans 1 Ultra-Bold Italics" charset="1" panose="00000000000000000000"/>
      <p:regular r:id="rId41"/>
    </p:embeddedFont>
    <p:embeddedFont>
      <p:font typeface="Montserrat" charset="1" panose="00000500000000000000"/>
      <p:regular r:id="rId42"/>
    </p:embeddedFont>
    <p:embeddedFont>
      <p:font typeface="Montserrat Bold" charset="1" panose="00000800000000000000"/>
      <p:regular r:id="rId43"/>
    </p:embeddedFont>
    <p:embeddedFont>
      <p:font typeface="Montserrat Italics" charset="1" panose="00000500000000000000"/>
      <p:regular r:id="rId44"/>
    </p:embeddedFont>
    <p:embeddedFont>
      <p:font typeface="Montserrat Bold Italics" charset="1" panose="00000800000000000000"/>
      <p:regular r:id="rId45"/>
    </p:embeddedFont>
    <p:embeddedFont>
      <p:font typeface="Montserrat Thin" charset="1" panose="00000300000000000000"/>
      <p:regular r:id="rId46"/>
    </p:embeddedFont>
    <p:embeddedFont>
      <p:font typeface="Montserrat Thin Italics" charset="1" panose="00000300000000000000"/>
      <p:regular r:id="rId47"/>
    </p:embeddedFont>
    <p:embeddedFont>
      <p:font typeface="Montserrat Extra-Light" charset="1" panose="00000300000000000000"/>
      <p:regular r:id="rId48"/>
    </p:embeddedFont>
    <p:embeddedFont>
      <p:font typeface="Montserrat Extra-Light Italics" charset="1" panose="00000300000000000000"/>
      <p:regular r:id="rId49"/>
    </p:embeddedFont>
    <p:embeddedFont>
      <p:font typeface="Montserrat Light" charset="1" panose="00000400000000000000"/>
      <p:regular r:id="rId50"/>
    </p:embeddedFont>
    <p:embeddedFont>
      <p:font typeface="Montserrat Light Italics" charset="1" panose="00000400000000000000"/>
      <p:regular r:id="rId51"/>
    </p:embeddedFont>
    <p:embeddedFont>
      <p:font typeface="Montserrat Medium" charset="1" panose="00000600000000000000"/>
      <p:regular r:id="rId52"/>
    </p:embeddedFont>
    <p:embeddedFont>
      <p:font typeface="Montserrat Medium Italics" charset="1" panose="00000600000000000000"/>
      <p:regular r:id="rId53"/>
    </p:embeddedFont>
    <p:embeddedFont>
      <p:font typeface="Montserrat Semi-Bold" charset="1" panose="00000700000000000000"/>
      <p:regular r:id="rId54"/>
    </p:embeddedFont>
    <p:embeddedFont>
      <p:font typeface="Montserrat Semi-Bold Italics" charset="1" panose="00000700000000000000"/>
      <p:regular r:id="rId55"/>
    </p:embeddedFont>
    <p:embeddedFont>
      <p:font typeface="Montserrat Ultra-Bold" charset="1" panose="00000900000000000000"/>
      <p:regular r:id="rId56"/>
    </p:embeddedFont>
    <p:embeddedFont>
      <p:font typeface="Montserrat Ultra-Bold Italics" charset="1" panose="00000900000000000000"/>
      <p:regular r:id="rId57"/>
    </p:embeddedFont>
    <p:embeddedFont>
      <p:font typeface="Montserrat Heavy" charset="1" panose="00000A00000000000000"/>
      <p:regular r:id="rId58"/>
    </p:embeddedFont>
    <p:embeddedFont>
      <p:font typeface="Montserrat Heavy Italics" charset="1" panose="00000A00000000000000"/>
      <p:regular r:id="rId59"/>
    </p:embeddedFont>
    <p:embeddedFont>
      <p:font typeface="Muli" charset="1" panose="00000500000000000000"/>
      <p:regular r:id="rId60"/>
    </p:embeddedFont>
    <p:embeddedFont>
      <p:font typeface="Muli Bold" charset="1" panose="00000800000000000000"/>
      <p:regular r:id="rId61"/>
    </p:embeddedFont>
    <p:embeddedFont>
      <p:font typeface="Muli Italics" charset="1" panose="00000500000000000000"/>
      <p:regular r:id="rId62"/>
    </p:embeddedFont>
    <p:embeddedFont>
      <p:font typeface="Muli Bold Italics" charset="1" panose="00000800000000000000"/>
      <p:regular r:id="rId63"/>
    </p:embeddedFont>
    <p:embeddedFont>
      <p:font typeface="Muli Extra-Light" charset="1" panose="00000300000000000000"/>
      <p:regular r:id="rId64"/>
    </p:embeddedFont>
    <p:embeddedFont>
      <p:font typeface="Muli Extra-Light Italics" charset="1" panose="00000300000000000000"/>
      <p:regular r:id="rId65"/>
    </p:embeddedFont>
    <p:embeddedFont>
      <p:font typeface="Muli Light" charset="1" panose="00000400000000000000"/>
      <p:regular r:id="rId66"/>
    </p:embeddedFont>
    <p:embeddedFont>
      <p:font typeface="Muli Light Italics" charset="1" panose="00000400000000000000"/>
      <p:regular r:id="rId67"/>
    </p:embeddedFont>
    <p:embeddedFont>
      <p:font typeface="Muli Semi-Bold" charset="1" panose="00000700000000000000"/>
      <p:regular r:id="rId68"/>
    </p:embeddedFont>
    <p:embeddedFont>
      <p:font typeface="Muli Semi-Bold Italics" charset="1" panose="00000700000000000000"/>
      <p:regular r:id="rId69"/>
    </p:embeddedFont>
    <p:embeddedFont>
      <p:font typeface="Muli Ultra-Bold" charset="1" panose="00000900000000000000"/>
      <p:regular r:id="rId70"/>
    </p:embeddedFont>
    <p:embeddedFont>
      <p:font typeface="Muli Ultra-Bold Italics" charset="1" panose="00000900000000000000"/>
      <p:regular r:id="rId71"/>
    </p:embeddedFont>
    <p:embeddedFont>
      <p:font typeface="Muli Heavy" charset="1" panose="00000A00000000000000"/>
      <p:regular r:id="rId72"/>
    </p:embeddedFont>
    <p:embeddedFont>
      <p:font typeface="Muli Heavy Italics" charset="1" panose="00000A00000000000000"/>
      <p:regular r:id="rId7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font26.fntdata"/><Relationship Id="rId21" Type="http://schemas.openxmlformats.org/officeDocument/2006/relationships/font" Target="fonts/font21.fntdata"/><Relationship Id="rId42" Type="http://schemas.openxmlformats.org/officeDocument/2006/relationships/font" Target="fonts/font42.fntdata"/><Relationship Id="rId47" Type="http://schemas.openxmlformats.org/officeDocument/2006/relationships/font" Target="fonts/font47.fntdata"/><Relationship Id="rId63" Type="http://schemas.openxmlformats.org/officeDocument/2006/relationships/font" Target="fonts/font63.fntdata"/><Relationship Id="rId68" Type="http://schemas.openxmlformats.org/officeDocument/2006/relationships/font" Target="fonts/font68.fntdata"/><Relationship Id="rId84" Type="http://schemas.openxmlformats.org/officeDocument/2006/relationships/slide" Target="slides/slide11.xml"/><Relationship Id="rId89" Type="http://schemas.openxmlformats.org/officeDocument/2006/relationships/slide" Target="slides/slide16.xml"/><Relationship Id="rId16" Type="http://schemas.openxmlformats.org/officeDocument/2006/relationships/font" Target="fonts/font16.fntdata"/><Relationship Id="rId11" Type="http://schemas.openxmlformats.org/officeDocument/2006/relationships/font" Target="fonts/font11.fntdata"/><Relationship Id="rId32" Type="http://schemas.openxmlformats.org/officeDocument/2006/relationships/font" Target="fonts/font32.fntdata"/><Relationship Id="rId37" Type="http://schemas.openxmlformats.org/officeDocument/2006/relationships/font" Target="fonts/font37.fntdata"/><Relationship Id="rId53" Type="http://schemas.openxmlformats.org/officeDocument/2006/relationships/font" Target="fonts/font53.fntdata"/><Relationship Id="rId58" Type="http://schemas.openxmlformats.org/officeDocument/2006/relationships/font" Target="fonts/font58.fntdata"/><Relationship Id="rId74" Type="http://schemas.openxmlformats.org/officeDocument/2006/relationships/slide" Target="slides/slide1.xml"/><Relationship Id="rId79" Type="http://schemas.openxmlformats.org/officeDocument/2006/relationships/slide" Target="slides/slide6.xml"/><Relationship Id="rId5" Type="http://schemas.openxmlformats.org/officeDocument/2006/relationships/tableStyles" Target="tableStyles.xml"/><Relationship Id="rId90" Type="http://schemas.openxmlformats.org/officeDocument/2006/relationships/slide" Target="slides/slide17.xml"/><Relationship Id="rId95" Type="http://schemas.openxmlformats.org/officeDocument/2006/relationships/customXml" Target="../customXml/item3.xml"/><Relationship Id="rId22" Type="http://schemas.openxmlformats.org/officeDocument/2006/relationships/font" Target="fonts/font22.fntdata"/><Relationship Id="rId27" Type="http://schemas.openxmlformats.org/officeDocument/2006/relationships/font" Target="fonts/font27.fntdata"/><Relationship Id="rId43" Type="http://schemas.openxmlformats.org/officeDocument/2006/relationships/font" Target="fonts/font43.fntdata"/><Relationship Id="rId48" Type="http://schemas.openxmlformats.org/officeDocument/2006/relationships/font" Target="fonts/font48.fntdata"/><Relationship Id="rId64" Type="http://schemas.openxmlformats.org/officeDocument/2006/relationships/font" Target="fonts/font64.fntdata"/><Relationship Id="rId69" Type="http://schemas.openxmlformats.org/officeDocument/2006/relationships/font" Target="fonts/font69.fntdata"/><Relationship Id="rId51" Type="http://schemas.openxmlformats.org/officeDocument/2006/relationships/font" Target="fonts/font51.fntdata"/><Relationship Id="rId72" Type="http://schemas.openxmlformats.org/officeDocument/2006/relationships/font" Target="fonts/font72.fntdata"/><Relationship Id="rId8" Type="http://schemas.openxmlformats.org/officeDocument/2006/relationships/font" Target="fonts/font8.fntdata"/><Relationship Id="rId80" Type="http://schemas.openxmlformats.org/officeDocument/2006/relationships/slide" Target="slides/slide7.xml"/><Relationship Id="rId85" Type="http://schemas.openxmlformats.org/officeDocument/2006/relationships/slide" Target="slides/slide12.xml"/><Relationship Id="rId93" Type="http://schemas.openxmlformats.org/officeDocument/2006/relationships/customXml" Target="../customXml/item1.xml"/><Relationship Id="rId3" Type="http://schemas.openxmlformats.org/officeDocument/2006/relationships/viewProps" Target="viewProps.xml"/><Relationship Id="rId12" Type="http://schemas.openxmlformats.org/officeDocument/2006/relationships/font" Target="fonts/font12.fntdata"/><Relationship Id="rId17" Type="http://schemas.openxmlformats.org/officeDocument/2006/relationships/font" Target="fonts/font17.fntdata"/><Relationship Id="rId25" Type="http://schemas.openxmlformats.org/officeDocument/2006/relationships/font" Target="fonts/font25.fntdata"/><Relationship Id="rId33" Type="http://schemas.openxmlformats.org/officeDocument/2006/relationships/font" Target="fonts/font33.fntdata"/><Relationship Id="rId38" Type="http://schemas.openxmlformats.org/officeDocument/2006/relationships/font" Target="fonts/font38.fntdata"/><Relationship Id="rId46" Type="http://schemas.openxmlformats.org/officeDocument/2006/relationships/font" Target="fonts/font46.fntdata"/><Relationship Id="rId59" Type="http://schemas.openxmlformats.org/officeDocument/2006/relationships/font" Target="fonts/font59.fntdata"/><Relationship Id="rId67" Type="http://schemas.openxmlformats.org/officeDocument/2006/relationships/font" Target="fonts/font67.fntdata"/><Relationship Id="rId20" Type="http://schemas.openxmlformats.org/officeDocument/2006/relationships/font" Target="fonts/font20.fntdata"/><Relationship Id="rId41" Type="http://schemas.openxmlformats.org/officeDocument/2006/relationships/font" Target="fonts/font41.fntdata"/><Relationship Id="rId54" Type="http://schemas.openxmlformats.org/officeDocument/2006/relationships/font" Target="fonts/font54.fntdata"/><Relationship Id="rId62" Type="http://schemas.openxmlformats.org/officeDocument/2006/relationships/font" Target="fonts/font62.fntdata"/><Relationship Id="rId70" Type="http://schemas.openxmlformats.org/officeDocument/2006/relationships/font" Target="fonts/font70.fntdata"/><Relationship Id="rId75" Type="http://schemas.openxmlformats.org/officeDocument/2006/relationships/slide" Target="slides/slide2.xml"/><Relationship Id="rId83" Type="http://schemas.openxmlformats.org/officeDocument/2006/relationships/slide" Target="slides/slide10.xml"/><Relationship Id="rId88" Type="http://schemas.openxmlformats.org/officeDocument/2006/relationships/slide" Target="slides/slide15.xml"/><Relationship Id="rId91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6.fntdata"/><Relationship Id="rId15" Type="http://schemas.openxmlformats.org/officeDocument/2006/relationships/font" Target="fonts/font15.fntdata"/><Relationship Id="rId23" Type="http://schemas.openxmlformats.org/officeDocument/2006/relationships/font" Target="fonts/font23.fntdata"/><Relationship Id="rId28" Type="http://schemas.openxmlformats.org/officeDocument/2006/relationships/font" Target="fonts/font28.fntdata"/><Relationship Id="rId36" Type="http://schemas.openxmlformats.org/officeDocument/2006/relationships/font" Target="fonts/font36.fntdata"/><Relationship Id="rId49" Type="http://schemas.openxmlformats.org/officeDocument/2006/relationships/font" Target="fonts/font49.fntdata"/><Relationship Id="rId57" Type="http://schemas.openxmlformats.org/officeDocument/2006/relationships/font" Target="fonts/font57.fntdata"/><Relationship Id="rId10" Type="http://schemas.openxmlformats.org/officeDocument/2006/relationships/font" Target="fonts/font10.fntdata"/><Relationship Id="rId31" Type="http://schemas.openxmlformats.org/officeDocument/2006/relationships/font" Target="fonts/font31.fntdata"/><Relationship Id="rId44" Type="http://schemas.openxmlformats.org/officeDocument/2006/relationships/font" Target="fonts/font44.fntdata"/><Relationship Id="rId52" Type="http://schemas.openxmlformats.org/officeDocument/2006/relationships/font" Target="fonts/font52.fntdata"/><Relationship Id="rId60" Type="http://schemas.openxmlformats.org/officeDocument/2006/relationships/font" Target="fonts/font60.fntdata"/><Relationship Id="rId65" Type="http://schemas.openxmlformats.org/officeDocument/2006/relationships/font" Target="fonts/font65.fntdata"/><Relationship Id="rId73" Type="http://schemas.openxmlformats.org/officeDocument/2006/relationships/font" Target="fonts/font73.fntdata"/><Relationship Id="rId78" Type="http://schemas.openxmlformats.org/officeDocument/2006/relationships/slide" Target="slides/slide5.xml"/><Relationship Id="rId81" Type="http://schemas.openxmlformats.org/officeDocument/2006/relationships/slide" Target="slides/slide8.xml"/><Relationship Id="rId86" Type="http://schemas.openxmlformats.org/officeDocument/2006/relationships/slide" Target="slides/slide13.xml"/><Relationship Id="rId94" Type="http://schemas.openxmlformats.org/officeDocument/2006/relationships/customXml" Target="../customXml/item2.xml"/><Relationship Id="rId4" Type="http://schemas.openxmlformats.org/officeDocument/2006/relationships/theme" Target="theme/theme1.xml"/><Relationship Id="rId9" Type="http://schemas.openxmlformats.org/officeDocument/2006/relationships/font" Target="fonts/font9.fntdata"/><Relationship Id="rId13" Type="http://schemas.openxmlformats.org/officeDocument/2006/relationships/font" Target="fonts/font13.fntdata"/><Relationship Id="rId18" Type="http://schemas.openxmlformats.org/officeDocument/2006/relationships/font" Target="fonts/font18.fntdata"/><Relationship Id="rId39" Type="http://schemas.openxmlformats.org/officeDocument/2006/relationships/font" Target="fonts/font39.fntdata"/><Relationship Id="rId34" Type="http://schemas.openxmlformats.org/officeDocument/2006/relationships/font" Target="fonts/font34.fntdata"/><Relationship Id="rId50" Type="http://schemas.openxmlformats.org/officeDocument/2006/relationships/font" Target="fonts/font50.fntdata"/><Relationship Id="rId55" Type="http://schemas.openxmlformats.org/officeDocument/2006/relationships/font" Target="fonts/font55.fntdata"/><Relationship Id="rId76" Type="http://schemas.openxmlformats.org/officeDocument/2006/relationships/slide" Target="slides/slide3.xml"/><Relationship Id="rId7" Type="http://schemas.openxmlformats.org/officeDocument/2006/relationships/font" Target="fonts/font7.fntdata"/><Relationship Id="rId71" Type="http://schemas.openxmlformats.org/officeDocument/2006/relationships/font" Target="fonts/font71.fntdata"/><Relationship Id="rId92" Type="http://schemas.openxmlformats.org/officeDocument/2006/relationships/slide" Target="slides/slide19.xml"/><Relationship Id="rId2" Type="http://schemas.openxmlformats.org/officeDocument/2006/relationships/presProps" Target="presProps.xml"/><Relationship Id="rId29" Type="http://schemas.openxmlformats.org/officeDocument/2006/relationships/font" Target="fonts/font29.fntdata"/><Relationship Id="rId24" Type="http://schemas.openxmlformats.org/officeDocument/2006/relationships/font" Target="fonts/font24.fntdata"/><Relationship Id="rId40" Type="http://schemas.openxmlformats.org/officeDocument/2006/relationships/font" Target="fonts/font40.fntdata"/><Relationship Id="rId45" Type="http://schemas.openxmlformats.org/officeDocument/2006/relationships/font" Target="fonts/font45.fntdata"/><Relationship Id="rId66" Type="http://schemas.openxmlformats.org/officeDocument/2006/relationships/font" Target="fonts/font66.fntdata"/><Relationship Id="rId87" Type="http://schemas.openxmlformats.org/officeDocument/2006/relationships/slide" Target="slides/slide14.xml"/><Relationship Id="rId61" Type="http://schemas.openxmlformats.org/officeDocument/2006/relationships/font" Target="fonts/font61.fntdata"/><Relationship Id="rId82" Type="http://schemas.openxmlformats.org/officeDocument/2006/relationships/slide" Target="slides/slide9.xml"/><Relationship Id="rId19" Type="http://schemas.openxmlformats.org/officeDocument/2006/relationships/font" Target="fonts/font19.fntdata"/><Relationship Id="rId14" Type="http://schemas.openxmlformats.org/officeDocument/2006/relationships/font" Target="fonts/font14.fntdata"/><Relationship Id="rId30" Type="http://schemas.openxmlformats.org/officeDocument/2006/relationships/font" Target="fonts/font30.fntdata"/><Relationship Id="rId35" Type="http://schemas.openxmlformats.org/officeDocument/2006/relationships/font" Target="fonts/font35.fntdata"/><Relationship Id="rId56" Type="http://schemas.openxmlformats.org/officeDocument/2006/relationships/font" Target="fonts/font56.fntdata"/><Relationship Id="rId77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709189"/>
            <a:ext cx="9387797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spc="-55">
                <a:solidFill>
                  <a:srgbClr val="000000"/>
                </a:solidFill>
                <a:latin typeface="Roboto Slab Regular"/>
              </a:rPr>
              <a:t>Ứng dụng phân công giảng dạy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952500"/>
            <a:ext cx="1143705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 1 Medium"/>
              </a:rPr>
              <a:t>Group18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26873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54A5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7361261" y="9263698"/>
            <a:ext cx="352255" cy="438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 Bold"/>
              </a:rPr>
              <a:t>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2ABFB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2ABFB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28700" y="1744098"/>
            <a:ext cx="2215230" cy="47625"/>
            <a:chOff x="0" y="0"/>
            <a:chExt cx="583435" cy="1254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83435" cy="12543"/>
            </a:xfrm>
            <a:custGeom>
              <a:avLst/>
              <a:gdLst/>
              <a:ahLst/>
              <a:cxnLst/>
              <a:rect r="r" b="b" t="t" l="l"/>
              <a:pathLst>
                <a:path h="12543" w="583435">
                  <a:moveTo>
                    <a:pt x="0" y="0"/>
                  </a:moveTo>
                  <a:lnTo>
                    <a:pt x="583435" y="0"/>
                  </a:lnTo>
                  <a:lnTo>
                    <a:pt x="583435" y="12543"/>
                  </a:lnTo>
                  <a:lnTo>
                    <a:pt x="0" y="12543"/>
                  </a:lnTo>
                  <a:close/>
                </a:path>
              </a:pathLst>
            </a:custGeom>
            <a:solidFill>
              <a:srgbClr val="2ABFBF"/>
            </a:solidFill>
            <a:ln>
              <a:noFill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28700" y="8776970"/>
            <a:ext cx="304932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20"/>
              </a:lnSpc>
            </a:pPr>
            <a:r>
              <a:rPr lang="en-US" sz="2800">
                <a:solidFill>
                  <a:srgbClr val="004651"/>
                </a:solidFill>
                <a:latin typeface="Montserrat Classic"/>
              </a:rPr>
              <a:t>Welcome to you!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4703976"/>
            <a:ext cx="11437054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Hỗ trợ trường VLU trong việc quản lý, phân công giảng dạy của giảng viên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7292574" y="2657268"/>
            <a:ext cx="9966726" cy="6601032"/>
          </a:xfrm>
          <a:custGeom>
            <a:avLst/>
            <a:gdLst/>
            <a:ahLst/>
            <a:cxnLst/>
            <a:rect r="r" b="b" t="t" l="l"/>
            <a:pathLst>
              <a:path h="6601032" w="9966726">
                <a:moveTo>
                  <a:pt x="0" y="0"/>
                </a:moveTo>
                <a:lnTo>
                  <a:pt x="9966726" y="0"/>
                </a:lnTo>
                <a:lnTo>
                  <a:pt x="9966726" y="6601032"/>
                </a:lnTo>
                <a:lnTo>
                  <a:pt x="0" y="6601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5" r="0" b="-20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Functional testing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Black-box testing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61261" y="9263697"/>
            <a:ext cx="76996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3686304" y="3882308"/>
            <a:ext cx="13246747" cy="3907867"/>
          </a:xfrm>
          <a:custGeom>
            <a:avLst/>
            <a:gdLst/>
            <a:ahLst/>
            <a:cxnLst/>
            <a:rect r="r" b="b" t="t" l="l"/>
            <a:pathLst>
              <a:path h="3907867" w="13246747">
                <a:moveTo>
                  <a:pt x="0" y="0"/>
                </a:moveTo>
                <a:lnTo>
                  <a:pt x="13246746" y="0"/>
                </a:lnTo>
                <a:lnTo>
                  <a:pt x="13246746" y="3907867"/>
                </a:lnTo>
                <a:lnTo>
                  <a:pt x="0" y="39078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Integration testing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361261" y="9263697"/>
            <a:ext cx="926739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7" id="7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Integration testing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34843" y="3686372"/>
            <a:ext cx="1938153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Ngành học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02359" y="3877558"/>
            <a:ext cx="4803035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Import TKB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03919" y="4397519"/>
            <a:ext cx="4803035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5061" indent="-277531" lvl="1">
              <a:lnSpc>
                <a:spcPts val="3599"/>
              </a:lnSpc>
              <a:buFont typeface="Arial"/>
              <a:buChar char="•"/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Thêm ngành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02359" y="4635232"/>
            <a:ext cx="4803035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Phân công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903919" y="5155193"/>
            <a:ext cx="4803035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5061" indent="-277531" lvl="1">
              <a:lnSpc>
                <a:spcPts val="3599"/>
              </a:lnSpc>
              <a:buFont typeface="Arial"/>
              <a:buChar char="•"/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Sửa ngành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102359" y="5392906"/>
            <a:ext cx="4803035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Số giờ giảng viên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903919" y="5912867"/>
            <a:ext cx="4803035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5061" indent="-277531" lvl="1">
              <a:lnSpc>
                <a:spcPts val="3599"/>
              </a:lnSpc>
              <a:buFont typeface="Arial"/>
              <a:buChar char="•"/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Xóa ngành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02359" y="6150580"/>
            <a:ext cx="4803035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Số giờ quy đổi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102359" y="6908254"/>
            <a:ext cx="4803035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Môn học</a:t>
            </a:r>
          </a:p>
        </p:txBody>
      </p:sp>
      <p:sp>
        <p:nvSpPr>
          <p:cNvPr name="AutoShape 17" id="17"/>
          <p:cNvSpPr/>
          <p:nvPr/>
        </p:nvSpPr>
        <p:spPr>
          <a:xfrm flipH="true">
            <a:off x="8011206" y="3401633"/>
            <a:ext cx="0" cy="4386168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17361261" y="9263697"/>
            <a:ext cx="926739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22372" y="4654125"/>
            <a:ext cx="13578215" cy="3429840"/>
          </a:xfrm>
          <a:custGeom>
            <a:avLst/>
            <a:gdLst/>
            <a:ahLst/>
            <a:cxnLst/>
            <a:rect r="r" b="b" t="t" l="l"/>
            <a:pathLst>
              <a:path h="3429840" w="13578215">
                <a:moveTo>
                  <a:pt x="0" y="0"/>
                </a:moveTo>
                <a:lnTo>
                  <a:pt x="13578215" y="0"/>
                </a:lnTo>
                <a:lnTo>
                  <a:pt x="13578215" y="3429840"/>
                </a:lnTo>
                <a:lnTo>
                  <a:pt x="0" y="34298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8" id="8"/>
          <p:cNvSpPr/>
          <p:nvPr/>
        </p:nvSpPr>
        <p:spPr>
          <a:xfrm flipH="false" flipV="false" rot="0">
            <a:off x="2222372" y="4508010"/>
            <a:ext cx="13578215" cy="292229"/>
          </a:xfrm>
          <a:custGeom>
            <a:avLst/>
            <a:gdLst/>
            <a:ahLst/>
            <a:cxnLst/>
            <a:rect r="r" b="b" t="t" l="l"/>
            <a:pathLst>
              <a:path h="292229" w="13578215">
                <a:moveTo>
                  <a:pt x="0" y="0"/>
                </a:moveTo>
                <a:lnTo>
                  <a:pt x="13578215" y="0"/>
                </a:lnTo>
                <a:lnTo>
                  <a:pt x="13578215" y="292230"/>
                </a:lnTo>
                <a:lnTo>
                  <a:pt x="0" y="2922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597" r="0" b="-4597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Integration testing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61261" y="9263697"/>
            <a:ext cx="671680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81616" y="2850091"/>
            <a:ext cx="12977684" cy="6408209"/>
          </a:xfrm>
          <a:custGeom>
            <a:avLst/>
            <a:gdLst/>
            <a:ahLst/>
            <a:cxnLst/>
            <a:rect r="r" b="b" t="t" l="l"/>
            <a:pathLst>
              <a:path h="6408209" w="12977684">
                <a:moveTo>
                  <a:pt x="0" y="0"/>
                </a:moveTo>
                <a:lnTo>
                  <a:pt x="12977684" y="0"/>
                </a:lnTo>
                <a:lnTo>
                  <a:pt x="12977684" y="6408209"/>
                </a:lnTo>
                <a:lnTo>
                  <a:pt x="0" y="64082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8" id="8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Integration testing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361261" y="9263697"/>
            <a:ext cx="671680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2338859" y="3641977"/>
            <a:ext cx="14920441" cy="5616323"/>
          </a:xfrm>
          <a:custGeom>
            <a:avLst/>
            <a:gdLst/>
            <a:ahLst/>
            <a:cxnLst/>
            <a:rect r="r" b="b" t="t" l="l"/>
            <a:pathLst>
              <a:path h="5616323" w="14920441">
                <a:moveTo>
                  <a:pt x="0" y="0"/>
                </a:moveTo>
                <a:lnTo>
                  <a:pt x="14920441" y="0"/>
                </a:lnTo>
                <a:lnTo>
                  <a:pt x="14920441" y="5616323"/>
                </a:lnTo>
                <a:lnTo>
                  <a:pt x="0" y="56163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8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793800"/>
            <a:ext cx="7553818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Test summary reports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Defects report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61261" y="9263697"/>
            <a:ext cx="470770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9069869" y="2573050"/>
            <a:ext cx="8189431" cy="6685250"/>
          </a:xfrm>
          <a:custGeom>
            <a:avLst/>
            <a:gdLst/>
            <a:ahLst/>
            <a:cxnLst/>
            <a:rect r="r" b="b" t="t" l="l"/>
            <a:pathLst>
              <a:path h="6685250" w="8189431">
                <a:moveTo>
                  <a:pt x="0" y="0"/>
                </a:moveTo>
                <a:lnTo>
                  <a:pt x="8189431" y="0"/>
                </a:lnTo>
                <a:lnTo>
                  <a:pt x="8189431" y="6685250"/>
                </a:lnTo>
                <a:lnTo>
                  <a:pt x="0" y="6685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793800"/>
            <a:ext cx="7553818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Test summary reports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Kết quả mong đợi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61261" y="9263697"/>
            <a:ext cx="580538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8928857" y="2859554"/>
            <a:ext cx="8330443" cy="6398746"/>
          </a:xfrm>
          <a:custGeom>
            <a:avLst/>
            <a:gdLst/>
            <a:ahLst/>
            <a:cxnLst/>
            <a:rect r="r" b="b" t="t" l="l"/>
            <a:pathLst>
              <a:path h="6398746" w="8330443">
                <a:moveTo>
                  <a:pt x="0" y="0"/>
                </a:moveTo>
                <a:lnTo>
                  <a:pt x="8330443" y="0"/>
                </a:lnTo>
                <a:lnTo>
                  <a:pt x="8330443" y="6398746"/>
                </a:lnTo>
                <a:lnTo>
                  <a:pt x="0" y="63987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793800"/>
            <a:ext cx="7553818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Test summary reports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Kết quả thực tế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61261" y="9263697"/>
            <a:ext cx="631268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7" id="7"/>
          <p:cNvSpPr txBox="true"/>
          <p:nvPr/>
        </p:nvSpPr>
        <p:spPr>
          <a:xfrm rot="0">
            <a:off x="1028700" y="1793800"/>
            <a:ext cx="7553818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Bài học kinh nghiệm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843466" y="3800874"/>
            <a:ext cx="8624326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5061" indent="-277531" lvl="1">
              <a:lnSpc>
                <a:spcPts val="3599"/>
              </a:lnSpc>
              <a:buFont typeface="Arial"/>
              <a:buChar char="•"/>
            </a:pPr>
            <a:r>
              <a:rPr lang="en-US" sz="2570" spc="-28">
                <a:solidFill>
                  <a:srgbClr val="000000"/>
                </a:solidFill>
                <a:latin typeface="Montserrat"/>
              </a:rPr>
              <a:t>Thực hiện sớm dự án khi bắt đầu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43466" y="6010962"/>
            <a:ext cx="8247100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5061" indent="-277531" lvl="1">
              <a:lnSpc>
                <a:spcPts val="3599"/>
              </a:lnSpc>
              <a:buFont typeface="Arial"/>
              <a:buChar char="•"/>
            </a:pPr>
            <a:r>
              <a:rPr lang="en-US" sz="2570" spc="-28">
                <a:solidFill>
                  <a:srgbClr val="000000"/>
                </a:solidFill>
                <a:latin typeface="Montserrat"/>
              </a:rPr>
              <a:t>Cẩn thận về từng thành phần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43466" y="4904688"/>
            <a:ext cx="7502842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5061" indent="-277531" lvl="1">
              <a:lnSpc>
                <a:spcPts val="3599"/>
              </a:lnSpc>
              <a:buFont typeface="Arial"/>
              <a:buChar char="•"/>
            </a:pPr>
            <a:r>
              <a:rPr lang="en-US" sz="2570" spc="-28">
                <a:solidFill>
                  <a:srgbClr val="000000"/>
                </a:solidFill>
                <a:latin typeface="Montserrat"/>
              </a:rPr>
              <a:t>Đặt nhiều câu hỏi trước khi thực hiện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1625140" y="2404081"/>
            <a:ext cx="5156148" cy="5156148"/>
          </a:xfrm>
          <a:custGeom>
            <a:avLst/>
            <a:gdLst/>
            <a:ahLst/>
            <a:cxnLst/>
            <a:rect r="r" b="b" t="t" l="l"/>
            <a:pathLst>
              <a:path h="5156148" w="5156148">
                <a:moveTo>
                  <a:pt x="0" y="0"/>
                </a:moveTo>
                <a:lnTo>
                  <a:pt x="5156149" y="0"/>
                </a:lnTo>
                <a:lnTo>
                  <a:pt x="5156149" y="5156149"/>
                </a:lnTo>
                <a:lnTo>
                  <a:pt x="0" y="5156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361261" y="9263697"/>
            <a:ext cx="707362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0790" y="0"/>
            <a:ext cx="212090" cy="10287000"/>
            <a:chOff x="0" y="0"/>
            <a:chExt cx="55859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59" cy="2709333"/>
            </a:xfrm>
            <a:custGeom>
              <a:avLst/>
              <a:gdLst/>
              <a:ahLst/>
              <a:cxnLst/>
              <a:rect r="r" b="b" t="t" l="l"/>
              <a:pathLst>
                <a:path h="2709333" w="55859">
                  <a:moveTo>
                    <a:pt x="0" y="0"/>
                  </a:moveTo>
                  <a:lnTo>
                    <a:pt x="55859" y="0"/>
                  </a:lnTo>
                  <a:lnTo>
                    <a:pt x="5585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ABFB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500955" y="1866623"/>
            <a:ext cx="2758345" cy="72551"/>
            <a:chOff x="0" y="0"/>
            <a:chExt cx="726478" cy="1910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26478" cy="19108"/>
            </a:xfrm>
            <a:custGeom>
              <a:avLst/>
              <a:gdLst/>
              <a:ahLst/>
              <a:cxnLst/>
              <a:rect r="r" b="b" t="t" l="l"/>
              <a:pathLst>
                <a:path h="19108" w="726478">
                  <a:moveTo>
                    <a:pt x="0" y="0"/>
                  </a:moveTo>
                  <a:lnTo>
                    <a:pt x="726478" y="0"/>
                  </a:lnTo>
                  <a:lnTo>
                    <a:pt x="726478" y="19108"/>
                  </a:lnTo>
                  <a:lnTo>
                    <a:pt x="0" y="19108"/>
                  </a:lnTo>
                  <a:close/>
                </a:path>
              </a:pathLst>
            </a:custGeom>
            <a:solidFill>
              <a:srgbClr val="2ABFB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94627" y="4105507"/>
            <a:ext cx="9288593" cy="2693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0"/>
              </a:lnSpc>
            </a:pPr>
            <a:r>
              <a:rPr lang="en-US" sz="9600">
                <a:solidFill>
                  <a:srgbClr val="034C8C"/>
                </a:solidFill>
                <a:latin typeface="Montserrat Ultra-Bold"/>
              </a:rPr>
              <a:t>THANK FOR WACHING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500955" y="942975"/>
            <a:ext cx="2758345" cy="688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07"/>
              </a:lnSpc>
            </a:pPr>
            <a:r>
              <a:rPr lang="en-US" sz="4005">
                <a:solidFill>
                  <a:srgbClr val="034C8C"/>
                </a:solidFill>
                <a:latin typeface="Montserrat Classic"/>
              </a:rPr>
              <a:t>Group 18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067243" y="8636800"/>
            <a:ext cx="319205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20"/>
              </a:lnSpc>
            </a:pPr>
            <a:r>
              <a:rPr lang="en-US" sz="2800">
                <a:solidFill>
                  <a:srgbClr val="034C8C"/>
                </a:solidFill>
                <a:latin typeface="Roboto Slab Bold"/>
              </a:rPr>
              <a:t>Thân mến!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361261" y="9263697"/>
            <a:ext cx="681997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33066" y="1736849"/>
            <a:ext cx="7321033" cy="6340049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Giới thiệu chung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Các thành viên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8" id="8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11" id="11"/>
          <p:cNvSpPr txBox="true"/>
          <p:nvPr/>
        </p:nvSpPr>
        <p:spPr>
          <a:xfrm rot="0">
            <a:off x="4264658" y="4189613"/>
            <a:ext cx="3647450" cy="39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35"/>
              </a:lnSpc>
            </a:pPr>
            <a:r>
              <a:rPr lang="en-US" sz="2311">
                <a:solidFill>
                  <a:srgbClr val="026873"/>
                </a:solidFill>
                <a:latin typeface="Montserrat Bold"/>
              </a:rPr>
              <a:t>Student Name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094918" y="4868773"/>
            <a:ext cx="3647450" cy="40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75"/>
              </a:lnSpc>
            </a:pPr>
            <a:r>
              <a:rPr lang="en-US" sz="2411">
                <a:solidFill>
                  <a:srgbClr val="000000"/>
                </a:solidFill>
                <a:latin typeface="Roboto Slab"/>
              </a:rPr>
              <a:t>Nguyễn Đình Thọ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004695" y="4826228"/>
            <a:ext cx="919481" cy="438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55"/>
              </a:lnSpc>
            </a:pPr>
            <a:r>
              <a:rPr lang="en-US" sz="2611">
                <a:solidFill>
                  <a:srgbClr val="000000"/>
                </a:solidFill>
                <a:latin typeface="Roboto Slab"/>
              </a:rPr>
              <a:t>100%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04695" y="5569523"/>
            <a:ext cx="919481" cy="438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55"/>
              </a:lnSpc>
            </a:pPr>
            <a:r>
              <a:rPr lang="en-US" sz="2611">
                <a:solidFill>
                  <a:srgbClr val="000000"/>
                </a:solidFill>
                <a:latin typeface="Roboto Slab"/>
              </a:rPr>
              <a:t>100%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094918" y="5612069"/>
            <a:ext cx="3647450" cy="40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75"/>
              </a:lnSpc>
            </a:pPr>
            <a:r>
              <a:rPr lang="en-US" sz="2411">
                <a:solidFill>
                  <a:srgbClr val="000000"/>
                </a:solidFill>
                <a:latin typeface="Roboto Slab"/>
              </a:rPr>
              <a:t>Phạm Thị Đoan Trang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094918" y="6355364"/>
            <a:ext cx="3647450" cy="40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75"/>
              </a:lnSpc>
            </a:pPr>
            <a:r>
              <a:rPr lang="en-US" sz="2411">
                <a:solidFill>
                  <a:srgbClr val="000000"/>
                </a:solidFill>
                <a:latin typeface="Roboto Slab"/>
              </a:rPr>
              <a:t>Nguyễn Diệp Lý Triển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094918" y="7098659"/>
            <a:ext cx="3647450" cy="40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75"/>
              </a:lnSpc>
            </a:pPr>
            <a:r>
              <a:rPr lang="en-US" sz="2411">
                <a:solidFill>
                  <a:srgbClr val="000000"/>
                </a:solidFill>
                <a:latin typeface="Roboto Slab"/>
              </a:rPr>
              <a:t>Cao Hoài Thuận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679000" y="4215648"/>
            <a:ext cx="3647450" cy="372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95"/>
              </a:lnSpc>
            </a:pPr>
            <a:r>
              <a:rPr lang="en-US" sz="2211">
                <a:solidFill>
                  <a:srgbClr val="026873"/>
                </a:solidFill>
                <a:latin typeface="Montserrat Bold"/>
              </a:rPr>
              <a:t>Average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004695" y="6312819"/>
            <a:ext cx="919481" cy="438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55"/>
              </a:lnSpc>
            </a:pPr>
            <a:r>
              <a:rPr lang="en-US" sz="2611">
                <a:solidFill>
                  <a:srgbClr val="000000"/>
                </a:solidFill>
                <a:latin typeface="Roboto Slab"/>
              </a:rPr>
              <a:t>100%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004695" y="7056114"/>
            <a:ext cx="919481" cy="438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55"/>
              </a:lnSpc>
            </a:pPr>
            <a:r>
              <a:rPr lang="en-US" sz="2611">
                <a:solidFill>
                  <a:srgbClr val="000000"/>
                </a:solidFill>
                <a:latin typeface="Roboto Slab"/>
              </a:rPr>
              <a:t>100%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361261" y="9263697"/>
            <a:ext cx="35225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7" id="7"/>
          <p:cNvGrpSpPr/>
          <p:nvPr/>
        </p:nvGrpSpPr>
        <p:grpSpPr>
          <a:xfrm rot="0">
            <a:off x="15853521" y="-317144"/>
            <a:ext cx="4868957" cy="4216540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6482063" y="5334192"/>
            <a:ext cx="3611875" cy="3127901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010989" y="2043064"/>
            <a:ext cx="4868957" cy="4216540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26873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5331092" y="2808465"/>
            <a:ext cx="433462" cy="433462"/>
          </a:xfrm>
          <a:custGeom>
            <a:avLst/>
            <a:gdLst/>
            <a:ahLst/>
            <a:cxnLst/>
            <a:rect r="r" b="b" t="t" l="l"/>
            <a:pathLst>
              <a:path h="433462" w="433462">
                <a:moveTo>
                  <a:pt x="0" y="0"/>
                </a:moveTo>
                <a:lnTo>
                  <a:pt x="433462" y="0"/>
                </a:lnTo>
                <a:lnTo>
                  <a:pt x="433462" y="433462"/>
                </a:lnTo>
                <a:lnTo>
                  <a:pt x="0" y="4334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Giới thiệu chung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Tổng quan về ứng dụng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03827" y="4094184"/>
            <a:ext cx="9656004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5061" indent="-277531" lvl="1">
              <a:lnSpc>
                <a:spcPts val="3599"/>
              </a:lnSpc>
              <a:buFont typeface="Arial"/>
              <a:buChar char="•"/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Hỗ trợ việc quản lý, phân công giảng dạy của giảng viên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403827" y="4894669"/>
            <a:ext cx="7341668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5061" indent="-277531" lvl="1">
              <a:lnSpc>
                <a:spcPts val="3599"/>
              </a:lnSpc>
              <a:buFont typeface="Arial"/>
              <a:buChar char="•"/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Tối ưu hóa quá trình phân công giảng dạy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403827" y="5696142"/>
            <a:ext cx="8381590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5061" indent="-277531" lvl="1">
              <a:lnSpc>
                <a:spcPts val="3599"/>
              </a:lnSpc>
              <a:buFont typeface="Arial"/>
              <a:buChar char="•"/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Tạo ra lịch trình hợp lý cho giáo viên và học sinh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361261" y="9263697"/>
            <a:ext cx="198120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Các loại kiểm thử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8" id="8"/>
          <p:cNvSpPr txBox="true"/>
          <p:nvPr/>
        </p:nvSpPr>
        <p:spPr>
          <a:xfrm rot="0">
            <a:off x="1028700" y="2785894"/>
            <a:ext cx="5147725" cy="472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9"/>
              </a:lnSpc>
            </a:pPr>
            <a:r>
              <a:rPr lang="en-US" sz="2770" spc="-30">
                <a:solidFill>
                  <a:srgbClr val="000000"/>
                </a:solidFill>
                <a:latin typeface="Montserrat Bold"/>
              </a:rPr>
              <a:t> Test Types and Levels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268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54A5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934843" y="3686372"/>
            <a:ext cx="9656004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Smoke Testing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62605" y="4354495"/>
            <a:ext cx="9656004" cy="380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90293" indent="-245146" lvl="1">
              <a:lnSpc>
                <a:spcPts val="3179"/>
              </a:lnSpc>
              <a:buFont typeface="Arial"/>
              <a:buChar char="•"/>
            </a:pPr>
            <a:r>
              <a:rPr lang="en-US" sz="2270" spc="-24">
                <a:solidFill>
                  <a:srgbClr val="000000"/>
                </a:solidFill>
                <a:latin typeface="Roboto Slab"/>
              </a:rPr>
              <a:t>Đảm bảo các lỗi nghiêm trọng được loại trừ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762605" y="5859560"/>
            <a:ext cx="9656004" cy="380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90293" indent="-245146" lvl="1">
              <a:lnSpc>
                <a:spcPts val="3179"/>
              </a:lnSpc>
              <a:buFont typeface="Arial"/>
              <a:buChar char="•"/>
            </a:pPr>
            <a:r>
              <a:rPr lang="en-US" sz="2270" spc="-24">
                <a:solidFill>
                  <a:srgbClr val="000000"/>
                </a:solidFill>
                <a:latin typeface="Roboto Slab"/>
              </a:rPr>
              <a:t>Đảm bảo phần mềm đáp ứng các yêu cầu đã được xác định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762605" y="7539448"/>
            <a:ext cx="9656004" cy="380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90293" indent="-245146" lvl="1">
              <a:lnSpc>
                <a:spcPts val="3179"/>
              </a:lnSpc>
              <a:buFont typeface="Arial"/>
              <a:buChar char="•"/>
            </a:pPr>
            <a:r>
              <a:rPr lang="en-US" sz="2270" spc="-24">
                <a:solidFill>
                  <a:srgbClr val="000000"/>
                </a:solidFill>
                <a:latin typeface="Roboto Slab"/>
              </a:rPr>
              <a:t>Xác minh tính đúng đắn của việc tích hợp các thành phần riêng lẻ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934843" y="5252996"/>
            <a:ext cx="9656004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Functional Testing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58075" y="6770219"/>
            <a:ext cx="9656004" cy="439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Roboto Slab"/>
              </a:rPr>
              <a:t> Integration Testing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361261" y="9263697"/>
            <a:ext cx="35225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7" id="7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Functional testing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Black-box testing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6682573" y="3050741"/>
            <a:ext cx="10576727" cy="6207559"/>
          </a:xfrm>
          <a:custGeom>
            <a:avLst/>
            <a:gdLst/>
            <a:ahLst/>
            <a:cxnLst/>
            <a:rect r="r" b="b" t="t" l="l"/>
            <a:pathLst>
              <a:path h="6207559" w="10576727">
                <a:moveTo>
                  <a:pt x="0" y="0"/>
                </a:moveTo>
                <a:lnTo>
                  <a:pt x="10576727" y="0"/>
                </a:lnTo>
                <a:lnTo>
                  <a:pt x="10576727" y="6207559"/>
                </a:lnTo>
                <a:lnTo>
                  <a:pt x="0" y="62075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48" t="0" r="-3548" b="-613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370786" y="9263697"/>
            <a:ext cx="35225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7" id="7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Functional testing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Black-box testing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28700" y="3641977"/>
            <a:ext cx="16230600" cy="5473849"/>
          </a:xfrm>
          <a:custGeom>
            <a:avLst/>
            <a:gdLst/>
            <a:ahLst/>
            <a:cxnLst/>
            <a:rect r="r" b="b" t="t" l="l"/>
            <a:pathLst>
              <a:path h="5473849" w="16230600">
                <a:moveTo>
                  <a:pt x="0" y="0"/>
                </a:moveTo>
                <a:lnTo>
                  <a:pt x="16230600" y="0"/>
                </a:lnTo>
                <a:lnTo>
                  <a:pt x="16230600" y="5473850"/>
                </a:lnTo>
                <a:lnTo>
                  <a:pt x="0" y="54738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361261" y="9263697"/>
            <a:ext cx="35225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4933419" y="2699765"/>
            <a:ext cx="12325881" cy="6558535"/>
          </a:xfrm>
          <a:custGeom>
            <a:avLst/>
            <a:gdLst/>
            <a:ahLst/>
            <a:cxnLst/>
            <a:rect r="r" b="b" t="t" l="l"/>
            <a:pathLst>
              <a:path h="6558535" w="12325881">
                <a:moveTo>
                  <a:pt x="0" y="0"/>
                </a:moveTo>
                <a:lnTo>
                  <a:pt x="12325881" y="0"/>
                </a:lnTo>
                <a:lnTo>
                  <a:pt x="12325881" y="6558535"/>
                </a:lnTo>
                <a:lnTo>
                  <a:pt x="0" y="655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Functional testing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Black-box testing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61261" y="9263697"/>
            <a:ext cx="35225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7122621" y="2569290"/>
            <a:ext cx="10136679" cy="6689010"/>
          </a:xfrm>
          <a:custGeom>
            <a:avLst/>
            <a:gdLst/>
            <a:ahLst/>
            <a:cxnLst/>
            <a:rect r="r" b="b" t="t" l="l"/>
            <a:pathLst>
              <a:path h="6689010" w="10136679">
                <a:moveTo>
                  <a:pt x="0" y="0"/>
                </a:moveTo>
                <a:lnTo>
                  <a:pt x="10136679" y="0"/>
                </a:lnTo>
                <a:lnTo>
                  <a:pt x="10136679" y="6689010"/>
                </a:lnTo>
                <a:lnTo>
                  <a:pt x="0" y="66890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Functional testing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Black-box testing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70786" y="9263697"/>
            <a:ext cx="35225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58750" cy="454911"/>
            <a:chOff x="0" y="0"/>
            <a:chExt cx="1945001" cy="60654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1945001" cy="4622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ns 1 Medium"/>
                </a:rPr>
                <a:t>Group18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543048"/>
              <a:ext cx="1798920" cy="63500"/>
              <a:chOff x="0" y="0"/>
              <a:chExt cx="355342" cy="1254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5342" cy="12543"/>
              </a:xfrm>
              <a:custGeom>
                <a:avLst/>
                <a:gdLst/>
                <a:ahLst/>
                <a:cxnLst/>
                <a:rect r="r" b="b" t="t" l="l"/>
                <a:pathLst>
                  <a:path h="12543" w="355342">
                    <a:moveTo>
                      <a:pt x="0" y="0"/>
                    </a:moveTo>
                    <a:lnTo>
                      <a:pt x="355342" y="0"/>
                    </a:lnTo>
                    <a:lnTo>
                      <a:pt x="355342" y="12543"/>
                    </a:lnTo>
                    <a:lnTo>
                      <a:pt x="0" y="12543"/>
                    </a:lnTo>
                    <a:close/>
                  </a:path>
                </a:pathLst>
              </a:custGeom>
              <a:solidFill>
                <a:srgbClr val="2ABFBF"/>
              </a:solidFill>
              <a:ln>
                <a:noFill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1854544" y="5143500"/>
            <a:ext cx="15404756" cy="2136678"/>
          </a:xfrm>
          <a:custGeom>
            <a:avLst/>
            <a:gdLst/>
            <a:ahLst/>
            <a:cxnLst/>
            <a:rect r="r" b="b" t="t" l="l"/>
            <a:pathLst>
              <a:path h="2136678" w="15404756">
                <a:moveTo>
                  <a:pt x="0" y="0"/>
                </a:moveTo>
                <a:lnTo>
                  <a:pt x="15404756" y="0"/>
                </a:lnTo>
                <a:lnTo>
                  <a:pt x="15404756" y="2136678"/>
                </a:lnTo>
                <a:lnTo>
                  <a:pt x="0" y="2136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793800"/>
            <a:ext cx="5147725" cy="77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99"/>
              </a:lnSpc>
            </a:pPr>
            <a:r>
              <a:rPr lang="en-US" sz="4570" spc="-50">
                <a:solidFill>
                  <a:srgbClr val="026873"/>
                </a:solidFill>
                <a:latin typeface="Muli Ultra-Bold"/>
              </a:rPr>
              <a:t>Functional testing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811929"/>
            <a:ext cx="5147725" cy="4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570" spc="-28">
                <a:solidFill>
                  <a:srgbClr val="000000"/>
                </a:solidFill>
                <a:latin typeface="Montserrat Bold"/>
              </a:rPr>
              <a:t>Black-box testing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61261" y="9263697"/>
            <a:ext cx="35225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uli Regular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F41E288777E8F14DBACC33D3D9D98D78" ma:contentTypeVersion="11" ma:contentTypeDescription="Tạo tài liệu mới." ma:contentTypeScope="" ma:versionID="10b2adb33d14403c4b05e0b2e70e4a6e">
  <xsd:schema xmlns:xsd="http://www.w3.org/2001/XMLSchema" xmlns:xs="http://www.w3.org/2001/XMLSchema" xmlns:p="http://schemas.microsoft.com/office/2006/metadata/properties" xmlns:ns2="e4645e3c-ba0b-4845-96d5-bf98efb708b6" targetNamespace="http://schemas.microsoft.com/office/2006/metadata/properties" ma:root="true" ma:fieldsID="4cab7a749e67e314bc07c36040e9000f" ns2:_="">
    <xsd:import namespace="e4645e3c-ba0b-4845-96d5-bf98efb70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45e3c-ba0b-4845-96d5-bf98efb708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4" nillable="true" ma:taxonomy="true" ma:internalName="lcf76f155ced4ddcb4097134ff3c332f" ma:taxonomyFieldName="MediaServiceImageTags" ma:displayName="Thẻ Hình ảnh" ma:readOnly="false" ma:fieldId="{5cf76f15-5ced-4ddc-b409-7134ff3c332f}" ma:taxonomyMulti="true" ma:sspId="a6e223da-9cd4-4054-9db2-46160edab5d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4645e3c-ba0b-4845-96d5-bf98efb708b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4D7AB6E-DB51-46A4-A482-130AFCCF1127}"/>
</file>

<file path=customXml/itemProps2.xml><?xml version="1.0" encoding="utf-8"?>
<ds:datastoreItem xmlns:ds="http://schemas.openxmlformats.org/officeDocument/2006/customXml" ds:itemID="{73EC04D8-16E4-4870-BC8F-E140CA394D2F}"/>
</file>

<file path=customXml/itemProps3.xml><?xml version="1.0" encoding="utf-8"?>
<ds:datastoreItem xmlns:ds="http://schemas.openxmlformats.org/officeDocument/2006/customXml" ds:itemID="{F333941A-E122-43CB-8DCA-283E433429E3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Xanh lá đậm Xanh lá nhạt Trắng Doanh nghiệp Hình học Bản trình bày nội bộ của công ty Bản thuyết trình Kinh doanh</dc:title>
  <cp:revision>1</cp:revision>
  <dcterms:created xsi:type="dcterms:W3CDTF">2006-08-16T00:00:00Z</dcterms:created>
  <dcterms:modified xsi:type="dcterms:W3CDTF">2011-08-01T06:04:30Z</dcterms:modified>
  <dc:identifier>DAFe1OP2zgU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0x010100F41E288777E8F14DBACC33D3D9D98D78</vt:lpwstr>
  </property>
</Properties>
</file>

<file path=docProps/thumbnail.jpeg>
</file>